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49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94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971287-968D-4CB0-A233-6207B8D5CC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B50B0A-4D2C-4CBC-A054-725D686D4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4650D-C5B4-4419-B803-C8756D74AA8C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D2B398-C33A-4F82-AA24-E07C03E42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C17F6B-238C-4999-BF2C-9C3E1AD4D8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897AC-3B98-46FD-A684-7EA76232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44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C7D8E-6C91-4127-BD04-14AFB98BDED6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2E96E-B46B-4EAF-A91C-99E3E7E62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07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2E96E-B46B-4EAF-A91C-99E3E7E622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4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F692C-3D31-4A69-AC19-8726896C7A6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46D64-AE40-436D-9541-C5C366757A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000" b="1" dirty="0">
                <a:latin typeface="+mn-lt"/>
              </a:rPr>
              <a:t>Client Summary (Example)</a:t>
            </a:r>
            <a:r>
              <a:rPr lang="en-US" b="1" dirty="0">
                <a:latin typeface="+mn-lt"/>
              </a:rPr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883796"/>
              </p:ext>
            </p:extLst>
          </p:nvPr>
        </p:nvGraphicFramePr>
        <p:xfrm>
          <a:off x="938570" y="1600200"/>
          <a:ext cx="10567629" cy="35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3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8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1145">
                  <a:extLst>
                    <a:ext uri="{9D8B030D-6E8A-4147-A177-3AD203B41FA5}">
                      <a16:colId xmlns:a16="http://schemas.microsoft.com/office/drawing/2014/main" val="3091816988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Property Address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Measurement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Current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After Recommended Changes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Landform of the property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Observation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Add Support at the back of the Property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Main Entrance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Flying Stars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/>
                        <a:t>Add Water and Wood elements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Living 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dirty="0"/>
                        <a:t>Add Water and Wood elements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Dining 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Add Wood and Earth Elements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Kitchen &amp; Pantry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Stars/SYYG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Metal Tones and place active objects in </a:t>
                      </a:r>
                      <a:r>
                        <a:rPr lang="en-US" sz="1100" dirty="0" err="1"/>
                        <a:t>Gua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310407"/>
                  </a:ext>
                </a:extLst>
              </a:tr>
              <a:tr h="269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Study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Stars/SYYG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Desk Position  Wood Elements and active objects in </a:t>
                      </a:r>
                      <a:r>
                        <a:rPr lang="en-US" sz="1100" dirty="0" err="1"/>
                        <a:t>Gua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231299"/>
                  </a:ext>
                </a:extLst>
              </a:tr>
              <a:tr h="269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Primary Bedroom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100" dirty="0"/>
                        <a:t>Use Water, Metal and Wood tones, Avoid Earth or Fire tones add a large metal  object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377962"/>
                  </a:ext>
                </a:extLst>
              </a:tr>
              <a:tr h="269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Primary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</a:rPr>
                        <a:t>Ensuite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Stars/SYYG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Out of </a:t>
                      </a:r>
                      <a:r>
                        <a:rPr lang="en-US" sz="1100" dirty="0" err="1"/>
                        <a:t>Gua</a:t>
                      </a:r>
                      <a:r>
                        <a:rPr lang="en-US" sz="1100" dirty="0"/>
                        <a:t> Peter to avoid add Wood Elements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632196"/>
                  </a:ext>
                </a:extLst>
              </a:tr>
              <a:tr h="269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Powder Rooms &amp; Bathroom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Stars/SYYG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Wood and Water tones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458002"/>
                  </a:ext>
                </a:extLst>
              </a:tr>
              <a:tr h="269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Bedrooms 2 &amp;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Stars/SYYG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Wood and Water tones use Wooden furniture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255345"/>
                  </a:ext>
                </a:extLst>
              </a:tr>
              <a:tr h="269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Laundry &amp; Side Entry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Flying Stars/SYYG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Feature Wood element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92338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48587" y="5476954"/>
            <a:ext cx="23756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9587" y="5527815"/>
            <a:ext cx="593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Good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63317" y="5853663"/>
            <a:ext cx="23756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63318" y="6222995"/>
            <a:ext cx="22283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829587" y="6279649"/>
            <a:ext cx="606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Weak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29587" y="5880591"/>
            <a:ext cx="7449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Neutral</a:t>
            </a:r>
          </a:p>
        </p:txBody>
      </p:sp>
    </p:spTree>
    <p:extLst>
      <p:ext uri="{BB962C8B-B14F-4D97-AF65-F5344CB8AC3E}">
        <p14:creationId xmlns:p14="http://schemas.microsoft.com/office/powerpoint/2010/main" val="4213643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1002</TotalTime>
  <Words>162</Words>
  <Application>Microsoft Office PowerPoint</Application>
  <PresentationFormat>Widescreen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Client Summary (Example)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Capture Plan</dc:title>
  <dc:creator>Jan</dc:creator>
  <cp:lastModifiedBy>Bruce Laird</cp:lastModifiedBy>
  <cp:revision>110</cp:revision>
  <dcterms:created xsi:type="dcterms:W3CDTF">2018-10-15T14:45:54Z</dcterms:created>
  <dcterms:modified xsi:type="dcterms:W3CDTF">2026-07-31T06:07:22Z</dcterms:modified>
</cp:coreProperties>
</file>